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A591C5-7A4B-004F-818D-C3B99D51FE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AFD9196-BC9D-DE4F-9D0C-98A39B06DB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23FBE4-31C2-6A4F-988A-5527DEDD4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E8F9-02DB-CA4E-8E2C-5FE800888263}" type="datetimeFigureOut">
              <a:rPr lang="en-US" smtClean="0"/>
              <a:t>5/28/19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D77339-E8FD-B244-AFA3-C4EA0A8EA2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708D58-C8B6-4344-A089-DB6BDE566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01E8D-509F-1748-B507-F920B6A9D6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383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776226-A6AF-7A41-BC01-E0FCF3D3E1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AD0596-F36A-3E4A-9E34-F96EED67A2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7D235E-7D00-854A-BB59-E75068A853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E8F9-02DB-CA4E-8E2C-5FE800888263}" type="datetimeFigureOut">
              <a:rPr lang="en-US" smtClean="0"/>
              <a:t>5/28/19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BF490F-8315-7C41-8150-278A2F56DD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F3225B-6CA3-FE4D-9C9B-DE2CD322B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01E8D-509F-1748-B507-F920B6A9D6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895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783A6A-00E6-2343-B013-4AB45FFAEC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DE94FA-863A-BF46-9E83-021FB6B6A4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1B8257-889E-AA43-9C4A-571CEF236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E8F9-02DB-CA4E-8E2C-5FE800888263}" type="datetimeFigureOut">
              <a:rPr lang="en-US" smtClean="0"/>
              <a:t>5/28/19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D47974-8C11-8C48-A360-6D812D479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AF7B0D-125F-0642-851D-170A1A46A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01E8D-509F-1748-B507-F920B6A9D6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481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03E875-ECEF-D940-A031-014E644134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FF3625-8A90-E749-BBE8-693AD6B975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47F943-82E1-2A40-9167-B3B276F63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E8F9-02DB-CA4E-8E2C-5FE800888263}" type="datetimeFigureOut">
              <a:rPr lang="en-US" smtClean="0"/>
              <a:t>5/28/19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609678-DD56-8B49-B01E-17D453E5B6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77CF0B-A9DA-9E4D-8127-17851BAAF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01E8D-509F-1748-B507-F920B6A9D6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904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82209C-E753-9044-9262-3E251E8C12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0AEF39-9410-6740-BE23-3B0FDB8CD8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8B8D18-680C-C24E-BB3F-8E964A57EB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E8F9-02DB-CA4E-8E2C-5FE800888263}" type="datetimeFigureOut">
              <a:rPr lang="en-US" smtClean="0"/>
              <a:t>5/28/19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AAB27B-89D6-6842-8B5E-18EAE73292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550B70-B742-814D-8BD9-6B92BABAE4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01E8D-509F-1748-B507-F920B6A9D6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975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8A4A5F-BA0F-D747-90CC-91960C876E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CC7AD6-E07E-3D4F-89E6-7DB1BCEF7B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22F498-A80E-F041-93CD-3F4ED74639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506E89-8020-DB47-A91E-29EEAB48E9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E8F9-02DB-CA4E-8E2C-5FE800888263}" type="datetimeFigureOut">
              <a:rPr lang="en-US" smtClean="0"/>
              <a:t>5/28/19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8DE337-1C57-0544-8889-F7CD2E0C0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F8BD94-5B71-F744-9302-90FD230B07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01E8D-509F-1748-B507-F920B6A9D6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492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134945-8871-814A-947A-0C04F52062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071ECE-C100-5F46-BB9E-E798899499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4B7FB8-7F11-D741-92BA-ED00B39C31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B8D677D-2FB1-3040-A57D-9FB3B5E216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63DCC2A-2218-3D45-886D-8176D990A2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A7B0991-A80B-9341-ABD1-88EE557D25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E8F9-02DB-CA4E-8E2C-5FE800888263}" type="datetimeFigureOut">
              <a:rPr lang="en-US" smtClean="0"/>
              <a:t>5/28/19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29DCA57-9CD6-CC41-B13E-1BBB689A4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7921588-6ED7-D142-B306-A42433969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01E8D-509F-1748-B507-F920B6A9D6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9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132B2D-A7B1-A248-A741-3A3DC5AD1C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66BA70F-9C6C-3F42-8768-42D9948A07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E8F9-02DB-CA4E-8E2C-5FE800888263}" type="datetimeFigureOut">
              <a:rPr lang="en-US" smtClean="0"/>
              <a:t>5/28/19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1DDF43-92A4-D644-A968-1A8125FDC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8F5499-F7A9-304A-B8D0-08B59E6A7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01E8D-509F-1748-B507-F920B6A9D6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302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351C670-48E1-854C-A93F-404FD88722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E8F9-02DB-CA4E-8E2C-5FE800888263}" type="datetimeFigureOut">
              <a:rPr lang="en-US" smtClean="0"/>
              <a:t>5/28/19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CBDA784-B606-444E-B304-7F4501A38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432CC1-38BD-3A41-A648-0F76052A4F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01E8D-509F-1748-B507-F920B6A9D6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051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4E587B-6266-BC40-83F7-16BA0A1336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A9608E-0F73-AB41-9C98-8FB3CAF96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D8FA7A-409A-4542-8F96-80A1409A8A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E719B1-7A4B-3348-8126-23391DB2A5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E8F9-02DB-CA4E-8E2C-5FE800888263}" type="datetimeFigureOut">
              <a:rPr lang="en-US" smtClean="0"/>
              <a:t>5/28/19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86DC67-4915-8347-81A1-C44E65ED5B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D21CFE-654F-3F42-9917-64F25A5FD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01E8D-509F-1748-B507-F920B6A9D6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183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344633-B3A4-5D47-BD8B-ED45DBA78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B37FEC6-A10D-CC40-89DC-9E343AD199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324749-8767-9F46-9622-0FB4E8C275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0AC678-A670-1249-9A83-426230820D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E8F9-02DB-CA4E-8E2C-5FE800888263}" type="datetimeFigureOut">
              <a:rPr lang="en-US" smtClean="0"/>
              <a:t>5/28/19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9EEEA9-BFDA-BA48-8664-AB9007BC22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5E3181-9D3A-E849-A791-64625B80D6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01E8D-509F-1748-B507-F920B6A9D6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718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40FE32C-B9EA-1B41-A1AF-5127CCD735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5A3AC5-9D88-5E40-9145-0FF6388C7F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6210FA-DC13-C74C-BA07-71DF9360AA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FAE8F9-02DB-CA4E-8E2C-5FE800888263}" type="datetimeFigureOut">
              <a:rPr lang="en-US" smtClean="0"/>
              <a:t>5/28/19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E800F8-B7D5-3348-8316-0D571E73CF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C91F87-CC94-0642-8F3D-BD45B341E6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A01E8D-509F-1748-B507-F920B6A9D6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381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667F71-4E7D-BB43-926D-FFCCCF1BC95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3D038E-BFDC-C54A-8EB6-EBD409F0061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69A6CD3-CEA5-F749-857A-D41A685A6BBA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2425524"/>
            <a:ext cx="12192000" cy="2006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72339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Roby, Daniel</dc:creator>
  <cp:lastModifiedBy>Roby, Daniel</cp:lastModifiedBy>
  <cp:revision>1</cp:revision>
  <dcterms:created xsi:type="dcterms:W3CDTF">2019-05-28T16:21:33Z</dcterms:created>
  <dcterms:modified xsi:type="dcterms:W3CDTF">2019-05-28T16:24:41Z</dcterms:modified>
</cp:coreProperties>
</file>